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  <p:sldId id="275" r:id="rId9"/>
    <p:sldId id="274" r:id="rId10"/>
    <p:sldId id="282" r:id="rId11"/>
    <p:sldId id="276" r:id="rId12"/>
    <p:sldId id="277" r:id="rId13"/>
    <p:sldId id="279" r:id="rId14"/>
    <p:sldId id="280" r:id="rId15"/>
    <p:sldId id="278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41CEF09-BFE1-451F-B004-986BF5AECF72}"/>
              </a:ext>
            </a:extLst>
          </p:cNvPr>
          <p:cNvSpPr/>
          <p:nvPr userDrawn="1"/>
        </p:nvSpPr>
        <p:spPr>
          <a:xfrm rot="19869752">
            <a:off x="1363429" y="2674373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2020/11/29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3074692" y="884912"/>
            <a:ext cx="2862892" cy="1529266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重点复习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6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    平移与旋转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6AEB4C3-86FA-4C9E-95F4-7ACE7504A972}"/>
              </a:ext>
            </a:extLst>
          </p:cNvPr>
          <p:cNvSpPr txBox="1"/>
          <p:nvPr/>
        </p:nvSpPr>
        <p:spPr>
          <a:xfrm>
            <a:off x="69979" y="127338"/>
            <a:ext cx="90040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二、与平移和旋转有关的计算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,∠B=70°,∠BAC=30°,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顺时针旋转得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△EDC.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恰好落在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上时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,∠CAE=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Rt△A'B'C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B'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恰好落在斜边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AA',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∠AA'B’=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88.jpeg">
            <a:extLst>
              <a:ext uri="{FF2B5EF4-FFF2-40B4-BE49-F238E27FC236}">
                <a16:creationId xmlns:a16="http://schemas.microsoft.com/office/drawing/2014/main" xmlns="" id="{A8633694-813F-4B2F-9FF3-4368FB0750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5922" y="1796143"/>
            <a:ext cx="2447925" cy="1799590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xmlns="" id="{CA2B6EB1-0A57-4A01-9410-E29113B290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2457" y="4841752"/>
            <a:ext cx="2231390" cy="17278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D2A5DDB-BE9B-4289-8B9E-444987256979}"/>
              </a:ext>
            </a:extLst>
          </p:cNvPr>
          <p:cNvSpPr txBox="1"/>
          <p:nvPr/>
        </p:nvSpPr>
        <p:spPr>
          <a:xfrm>
            <a:off x="3599284" y="1587732"/>
            <a:ext cx="1345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50°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954C092-5488-4CAF-A1AB-546FB821CFA9}"/>
              </a:ext>
            </a:extLst>
          </p:cNvPr>
          <p:cNvSpPr txBox="1"/>
          <p:nvPr/>
        </p:nvSpPr>
        <p:spPr>
          <a:xfrm>
            <a:off x="2171700" y="4549364"/>
            <a:ext cx="1243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15°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1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E5D34BE-C2A4-4324-A249-738C6B2125B3}"/>
              </a:ext>
            </a:extLst>
          </p:cNvPr>
          <p:cNvSpPr txBox="1"/>
          <p:nvPr/>
        </p:nvSpPr>
        <p:spPr>
          <a:xfrm>
            <a:off x="102636" y="110137"/>
            <a:ext cx="915333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,∠C=90°,∠B=50°,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,BD=2CD.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α(0°&lt;α&lt;180°)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恰好落在初始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的边上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那么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是等边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内的一点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PA=6,PB=8,PC=10.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△MAB,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之间的距离为</a:t>
            </a:r>
            <a:r>
              <a:rPr lang="zh-CN" altLang="zh-CN" sz="3200" b="1" u="sng" dirty="0">
                <a:solidFill>
                  <a:srgbClr val="FF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en-US" altLang="zh-CN" sz="3200" b="1" u="sng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,∠APB=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°.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90.jpeg">
            <a:extLst>
              <a:ext uri="{FF2B5EF4-FFF2-40B4-BE49-F238E27FC236}">
                <a16:creationId xmlns:a16="http://schemas.microsoft.com/office/drawing/2014/main" xmlns="" id="{828D95A1-F01D-46B7-934E-3BD6602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34" y="2204006"/>
            <a:ext cx="2130309" cy="1802236"/>
          </a:xfrm>
          <a:prstGeom prst="rect">
            <a:avLst/>
          </a:prstGeom>
        </p:spPr>
      </p:pic>
      <p:pic>
        <p:nvPicPr>
          <p:cNvPr id="5" name="image191.jpeg">
            <a:extLst>
              <a:ext uri="{FF2B5EF4-FFF2-40B4-BE49-F238E27FC236}">
                <a16:creationId xmlns:a16="http://schemas.microsoft.com/office/drawing/2014/main" xmlns="" id="{FDB270A2-E36A-49B2-8B54-8A24D27B1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26" y="4945628"/>
            <a:ext cx="2268438" cy="18022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5D613B-10DF-40AE-8C38-341B42297AB1}"/>
              </a:ext>
            </a:extLst>
          </p:cNvPr>
          <p:cNvSpPr txBox="1"/>
          <p:nvPr/>
        </p:nvSpPr>
        <p:spPr>
          <a:xfrm>
            <a:off x="2790953" y="4945628"/>
            <a:ext cx="948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0559251-E337-4711-B440-B2F08FCE6695}"/>
              </a:ext>
            </a:extLst>
          </p:cNvPr>
          <p:cNvSpPr txBox="1"/>
          <p:nvPr/>
        </p:nvSpPr>
        <p:spPr>
          <a:xfrm>
            <a:off x="517381" y="4985939"/>
            <a:ext cx="35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60E08B5-81B2-4004-991A-23A100305202}"/>
              </a:ext>
            </a:extLst>
          </p:cNvPr>
          <p:cNvSpPr txBox="1"/>
          <p:nvPr/>
        </p:nvSpPr>
        <p:spPr>
          <a:xfrm>
            <a:off x="4679301" y="1611428"/>
            <a:ext cx="4655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80°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120°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1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EFC7E5A-A116-4B5C-8230-16D0984851E4}"/>
              </a:ext>
            </a:extLst>
          </p:cNvPr>
          <p:cNvSpPr txBox="1"/>
          <p:nvPr/>
        </p:nvSpPr>
        <p:spPr>
          <a:xfrm>
            <a:off x="0" y="-19884"/>
            <a:ext cx="9302620" cy="506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,AB=4,BC=6,∠B=60°,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沿射线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的方向平移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个单位长度后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△A'B'C',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A'C,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△A'B'C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的周长为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已知正方形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的边长为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边上一点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,DE=1.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为中心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△ADE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△ABE',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EE',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EE'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的长等于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92.jpeg">
            <a:extLst>
              <a:ext uri="{FF2B5EF4-FFF2-40B4-BE49-F238E27FC236}">
                <a16:creationId xmlns:a16="http://schemas.microsoft.com/office/drawing/2014/main" xmlns="" id="{3A539127-4844-4F65-86C9-AF33B2DD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45" y="1661709"/>
            <a:ext cx="3227154" cy="1658256"/>
          </a:xfrm>
          <a:prstGeom prst="rect">
            <a:avLst/>
          </a:prstGeom>
        </p:spPr>
      </p:pic>
      <p:pic>
        <p:nvPicPr>
          <p:cNvPr id="5" name="image193.jpeg">
            <a:extLst>
              <a:ext uri="{FF2B5EF4-FFF2-40B4-BE49-F238E27FC236}">
                <a16:creationId xmlns:a16="http://schemas.microsoft.com/office/drawing/2014/main" xmlns="" id="{B621B688-D625-4C70-AF5C-63D53B2C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75" y="4977496"/>
            <a:ext cx="2520749" cy="18805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1C56632-2243-4075-9F74-D4D6302EC3F6}"/>
              </a:ext>
            </a:extLst>
          </p:cNvPr>
          <p:cNvSpPr txBox="1"/>
          <p:nvPr/>
        </p:nvSpPr>
        <p:spPr>
          <a:xfrm>
            <a:off x="7296540" y="901930"/>
            <a:ext cx="681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52BFADC7-CAFD-454F-951C-DEA4AAD920F9}"/>
                  </a:ext>
                </a:extLst>
              </p:cNvPr>
              <p:cNvSpPr txBox="1"/>
              <p:nvPr/>
            </p:nvSpPr>
            <p:spPr>
              <a:xfrm>
                <a:off x="5971593" y="4341296"/>
                <a:ext cx="4739950" cy="636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e>
                    </m:rad>
                  </m:oMath>
                </a14:m>
                <a:r>
                  <a:rPr kumimoji="0" lang="zh-CN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BFADC7-CAFD-454F-951C-DEA4AAD9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593" y="4341296"/>
                <a:ext cx="4739950" cy="636200"/>
              </a:xfrm>
              <a:prstGeom prst="rect">
                <a:avLst/>
              </a:prstGeom>
              <a:blipFill>
                <a:blip r:embed="rId4"/>
                <a:stretch>
                  <a:fillRect l="-3346" t="-1047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5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C0D9E41-FF8D-40DD-8CCA-B102349A34B5}"/>
              </a:ext>
            </a:extLst>
          </p:cNvPr>
          <p:cNvSpPr txBox="1"/>
          <p:nvPr/>
        </p:nvSpPr>
        <p:spPr>
          <a:xfrm>
            <a:off x="205274" y="74845"/>
            <a:ext cx="8938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在正方形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分别是边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上的点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,∠EAF=45°,△ECF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则正方形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的边长为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94.jpeg">
            <a:extLst>
              <a:ext uri="{FF2B5EF4-FFF2-40B4-BE49-F238E27FC236}">
                <a16:creationId xmlns:a16="http://schemas.microsoft.com/office/drawing/2014/main" xmlns="" id="{E03ACEA5-E8C2-4F97-B683-5B73725D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5" y="1264343"/>
            <a:ext cx="2253519" cy="21646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9C7BC92-3B57-4BEE-968C-7207613B9D1A}"/>
              </a:ext>
            </a:extLst>
          </p:cNvPr>
          <p:cNvSpPr txBox="1"/>
          <p:nvPr/>
        </p:nvSpPr>
        <p:spPr>
          <a:xfrm>
            <a:off x="270588" y="3503645"/>
            <a:ext cx="84628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16.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把边长为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的正三角形绕着它的中心旋转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180°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则重叠部分的面积为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image195.jpeg">
            <a:extLst>
              <a:ext uri="{FF2B5EF4-FFF2-40B4-BE49-F238E27FC236}">
                <a16:creationId xmlns:a16="http://schemas.microsoft.com/office/drawing/2014/main" xmlns="" id="{474EB96F-63F7-4FB9-A066-DC2D6468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13" y="4774701"/>
            <a:ext cx="2083299" cy="2083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7EF95DD7-4236-4C53-9AFC-2F23FB217029}"/>
                  </a:ext>
                </a:extLst>
              </p:cNvPr>
              <p:cNvSpPr txBox="1"/>
              <p:nvPr/>
            </p:nvSpPr>
            <p:spPr>
              <a:xfrm>
                <a:off x="6214187" y="3907732"/>
                <a:ext cx="1455576" cy="866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ad>
                            <m:radPr>
                              <m:degHide m:val="on"/>
                              <m:ctrlPr>
                                <a:rPr kumimoji="0" lang="zh-CN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F95DD7-4236-4C53-9AFC-2F23FB217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87" y="3907732"/>
                <a:ext cx="1455576" cy="866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6E81532-96B8-4B31-AA92-0F75412F9445}"/>
              </a:ext>
            </a:extLst>
          </p:cNvPr>
          <p:cNvSpPr txBox="1"/>
          <p:nvPr/>
        </p:nvSpPr>
        <p:spPr>
          <a:xfrm>
            <a:off x="2924074" y="1059730"/>
            <a:ext cx="518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0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EA6E48A4-D124-41C6-938E-37F9A6CDAD54}"/>
                  </a:ext>
                </a:extLst>
              </p:cNvPr>
              <p:cNvSpPr txBox="1"/>
              <p:nvPr/>
            </p:nvSpPr>
            <p:spPr>
              <a:xfrm>
                <a:off x="326571" y="1120037"/>
                <a:ext cx="8817429" cy="1788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17. 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,OA⊥OB,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等腰</a:t>
                </a:r>
                <a:r>
                  <a:rPr lang="en-US" altLang="zh-CN" sz="3200" b="1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Rt△CDE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的腰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CD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OB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,∠ECD=45°,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△CDE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绕点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逆时针旋转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75°,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的对应点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恰好落在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OA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𝐎𝐂</m:t>
                        </m:r>
                      </m:num>
                      <m:den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𝐂𝐃</m:t>
                        </m:r>
                      </m:den>
                    </m:f>
                  </m:oMath>
                </a14:m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的值为</a:t>
                </a:r>
                <a:r>
                  <a:rPr lang="en-US" altLang="zh-CN" sz="3200" b="1" u="sng" dirty="0">
                    <a:solidFill>
                      <a:srgbClr val="FF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   </a:t>
                </a:r>
                <a:r>
                  <a:rPr lang="zh-CN" altLang="zh-CN" sz="3200" b="1" u="sng" dirty="0">
                    <a:solidFill>
                      <a:srgbClr val="FF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 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6E48A4-D124-41C6-938E-37F9A6CD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1120037"/>
                <a:ext cx="8817429" cy="1788567"/>
              </a:xfrm>
              <a:prstGeom prst="rect">
                <a:avLst/>
              </a:prstGeom>
              <a:blipFill>
                <a:blip r:embed="rId2"/>
                <a:stretch>
                  <a:fillRect l="-1798" t="-4437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196.jpeg">
            <a:extLst>
              <a:ext uri="{FF2B5EF4-FFF2-40B4-BE49-F238E27FC236}">
                <a16:creationId xmlns:a16="http://schemas.microsoft.com/office/drawing/2014/main" xmlns="" id="{687E7609-3E87-4E96-B14C-9A3C91D2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53" y="3272958"/>
            <a:ext cx="3234365" cy="26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58F67604-A5EE-4764-A7C5-1B8F301925C4}"/>
                  </a:ext>
                </a:extLst>
              </p:cNvPr>
              <p:cNvSpPr txBox="1"/>
              <p:nvPr/>
            </p:nvSpPr>
            <p:spPr>
              <a:xfrm>
                <a:off x="7679094" y="1966754"/>
                <a:ext cx="746449" cy="88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zh-CN" altLang="zh-CN" sz="3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3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</m:rad>
                      </m:num>
                      <m:den>
                        <m: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zh-CN" altLang="zh-CN" sz="32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F67604-A5EE-4764-A7C5-1B8F30192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094" y="1966754"/>
                <a:ext cx="746449" cy="88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38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xmlns="" id="{C590854B-5A72-4244-ACC0-24CC2EEE7B0D}"/>
                  </a:ext>
                </a:extLst>
              </p:cNvPr>
              <p:cNvSpPr txBox="1"/>
              <p:nvPr/>
            </p:nvSpPr>
            <p:spPr>
              <a:xfrm>
                <a:off x="195654" y="654956"/>
                <a:ext cx="8677757" cy="2640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18. 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,△ABO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是边长为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的等边三角形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△ABO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向右平移得第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个等边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A;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再将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向右平移得第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个等边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重复以上做法得到第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个等边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2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zh-CN" altLang="zh-CN" sz="32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e>
                        </m:rad>
                      </m:e>
                    </m:d>
                  </m:oMath>
                </a14:m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△A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3200" b="1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边上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的值是</a:t>
                </a:r>
                <a:r>
                  <a:rPr lang="zh-CN" altLang="zh-CN" sz="3200" b="1" u="sng" dirty="0">
                    <a:solidFill>
                      <a:srgbClr val="FF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3200" b="1" u="sng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3200" b="1" u="sng" dirty="0">
                    <a:solidFill>
                      <a:srgbClr val="FF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 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90854B-5A72-4244-ACC0-24CC2EEE7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4" y="654956"/>
                <a:ext cx="8677757" cy="2640466"/>
              </a:xfrm>
              <a:prstGeom prst="rect">
                <a:avLst/>
              </a:prstGeom>
              <a:blipFill>
                <a:blip r:embed="rId2"/>
                <a:stretch>
                  <a:fillRect l="-1756" t="-2995" r="-1194" b="-5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197.jpeg">
            <a:extLst>
              <a:ext uri="{FF2B5EF4-FFF2-40B4-BE49-F238E27FC236}">
                <a16:creationId xmlns:a16="http://schemas.microsoft.com/office/drawing/2014/main" xmlns="" id="{406F9A6F-9018-4515-B613-8A20B62E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09" y="3986640"/>
            <a:ext cx="5567887" cy="23606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75601A7-21E6-491F-9FBE-72B9C880A550}"/>
              </a:ext>
            </a:extLst>
          </p:cNvPr>
          <p:cNvSpPr txBox="1"/>
          <p:nvPr/>
        </p:nvSpPr>
        <p:spPr>
          <a:xfrm>
            <a:off x="4786604" y="263570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26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2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F9247A2-0722-4E87-9BF3-D3AF931FDFFF}"/>
              </a:ext>
            </a:extLst>
          </p:cNvPr>
          <p:cNvSpPr txBox="1"/>
          <p:nvPr/>
        </p:nvSpPr>
        <p:spPr>
          <a:xfrm>
            <a:off x="111968" y="0"/>
            <a:ext cx="92279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一、识图和作图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下列图形中是中心对称图形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但不是轴对称图形的是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77.jpeg">
            <a:extLst>
              <a:ext uri="{FF2B5EF4-FFF2-40B4-BE49-F238E27FC236}">
                <a16:creationId xmlns:a16="http://schemas.microsoft.com/office/drawing/2014/main" xmlns="" id="{DB5470A7-8D0F-4028-A341-12530B27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3" y="1968701"/>
            <a:ext cx="1695061" cy="1695061"/>
          </a:xfrm>
          <a:prstGeom prst="rect">
            <a:avLst/>
          </a:prstGeom>
        </p:spPr>
      </p:pic>
      <p:pic>
        <p:nvPicPr>
          <p:cNvPr id="5" name="image176.jpeg">
            <a:extLst>
              <a:ext uri="{FF2B5EF4-FFF2-40B4-BE49-F238E27FC236}">
                <a16:creationId xmlns:a16="http://schemas.microsoft.com/office/drawing/2014/main" xmlns="" id="{D9639908-5282-4FFF-A463-3ADB7E0B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46" y="1994081"/>
            <a:ext cx="1695061" cy="1644300"/>
          </a:xfrm>
          <a:prstGeom prst="rect">
            <a:avLst/>
          </a:prstGeom>
        </p:spPr>
      </p:pic>
      <p:pic>
        <p:nvPicPr>
          <p:cNvPr id="6" name="image178.jpeg">
            <a:extLst>
              <a:ext uri="{FF2B5EF4-FFF2-40B4-BE49-F238E27FC236}">
                <a16:creationId xmlns:a16="http://schemas.microsoft.com/office/drawing/2014/main" xmlns="" id="{CDDFA10A-670B-4398-A3B4-571485B2A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13" y="4141235"/>
            <a:ext cx="1750052" cy="1695061"/>
          </a:xfrm>
          <a:prstGeom prst="rect">
            <a:avLst/>
          </a:prstGeom>
        </p:spPr>
      </p:pic>
      <p:pic>
        <p:nvPicPr>
          <p:cNvPr id="7" name="image179.jpeg">
            <a:extLst>
              <a:ext uri="{FF2B5EF4-FFF2-40B4-BE49-F238E27FC236}">
                <a16:creationId xmlns:a16="http://schemas.microsoft.com/office/drawing/2014/main" xmlns="" id="{BB8EC501-48DF-4146-86EE-4EAFD67F9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046" y="4347714"/>
            <a:ext cx="1644301" cy="16443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21BC4C7-E996-4F04-9AD1-741C765013E7}"/>
              </a:ext>
            </a:extLst>
          </p:cNvPr>
          <p:cNvSpPr txBox="1"/>
          <p:nvPr/>
        </p:nvSpPr>
        <p:spPr>
          <a:xfrm>
            <a:off x="1074458" y="984885"/>
            <a:ext cx="4693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(A)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394359C-01D1-4818-BF5B-F8505BF39973}"/>
              </a:ext>
            </a:extLst>
          </p:cNvPr>
          <p:cNvSpPr txBox="1"/>
          <p:nvPr/>
        </p:nvSpPr>
        <p:spPr>
          <a:xfrm>
            <a:off x="667139" y="3078987"/>
            <a:ext cx="872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C216EE1-AC31-4B3D-A143-39A64C78F32A}"/>
              </a:ext>
            </a:extLst>
          </p:cNvPr>
          <p:cNvSpPr txBox="1"/>
          <p:nvPr/>
        </p:nvSpPr>
        <p:spPr>
          <a:xfrm>
            <a:off x="4676634" y="3078987"/>
            <a:ext cx="4693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C503731-F1D1-40B9-A4CA-434F45B40811}"/>
              </a:ext>
            </a:extLst>
          </p:cNvPr>
          <p:cNvSpPr txBox="1"/>
          <p:nvPr/>
        </p:nvSpPr>
        <p:spPr>
          <a:xfrm>
            <a:off x="667139" y="5188410"/>
            <a:ext cx="4707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9DAABE5-D5CD-4F74-9515-3B2C93BA5B10}"/>
              </a:ext>
            </a:extLst>
          </p:cNvPr>
          <p:cNvSpPr txBox="1"/>
          <p:nvPr/>
        </p:nvSpPr>
        <p:spPr>
          <a:xfrm>
            <a:off x="4722170" y="5133748"/>
            <a:ext cx="4707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0.jpeg">
            <a:extLst>
              <a:ext uri="{FF2B5EF4-FFF2-40B4-BE49-F238E27FC236}">
                <a16:creationId xmlns:a16="http://schemas.microsoft.com/office/drawing/2014/main" xmlns="" id="{CA93ACED-3C4D-47F9-A929-506F86D8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24" y="1814987"/>
            <a:ext cx="1859468" cy="1859468"/>
          </a:xfrm>
          <a:prstGeom prst="rect">
            <a:avLst/>
          </a:prstGeom>
        </p:spPr>
      </p:pic>
      <p:pic>
        <p:nvPicPr>
          <p:cNvPr id="3" name="image181.jpeg">
            <a:extLst>
              <a:ext uri="{FF2B5EF4-FFF2-40B4-BE49-F238E27FC236}">
                <a16:creationId xmlns:a16="http://schemas.microsoft.com/office/drawing/2014/main" xmlns="" id="{1378AC30-437B-4E5A-88D9-430130A8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95" y="1732474"/>
            <a:ext cx="1859468" cy="1859468"/>
          </a:xfrm>
          <a:prstGeom prst="rect">
            <a:avLst/>
          </a:prstGeom>
        </p:spPr>
      </p:pic>
      <p:pic>
        <p:nvPicPr>
          <p:cNvPr id="4" name="image182.jpeg">
            <a:extLst>
              <a:ext uri="{FF2B5EF4-FFF2-40B4-BE49-F238E27FC236}">
                <a16:creationId xmlns:a16="http://schemas.microsoft.com/office/drawing/2014/main" xmlns="" id="{F3A846F8-6BD6-44DA-A1B8-9F250DEE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86" y="4395662"/>
            <a:ext cx="1919793" cy="1859468"/>
          </a:xfrm>
          <a:prstGeom prst="rect">
            <a:avLst/>
          </a:prstGeom>
        </p:spPr>
      </p:pic>
      <p:pic>
        <p:nvPicPr>
          <p:cNvPr id="5" name="image183.jpeg">
            <a:extLst>
              <a:ext uri="{FF2B5EF4-FFF2-40B4-BE49-F238E27FC236}">
                <a16:creationId xmlns:a16="http://schemas.microsoft.com/office/drawing/2014/main" xmlns="" id="{6E296906-0BD9-45A6-89CD-8FAF86912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49" y="4195792"/>
            <a:ext cx="1112959" cy="1947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38FC20F-27BF-4255-BAD0-F6E3174C32D9}"/>
              </a:ext>
            </a:extLst>
          </p:cNvPr>
          <p:cNvSpPr txBox="1"/>
          <p:nvPr/>
        </p:nvSpPr>
        <p:spPr>
          <a:xfrm>
            <a:off x="550506" y="408449"/>
            <a:ext cx="80429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下列图形中是轴对称图形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但不是中心对称图形的是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03F0005-2B2D-4463-B99E-A369C2DA941D}"/>
              </a:ext>
            </a:extLst>
          </p:cNvPr>
          <p:cNvSpPr txBox="1"/>
          <p:nvPr/>
        </p:nvSpPr>
        <p:spPr>
          <a:xfrm>
            <a:off x="2677886" y="86960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B)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C96C2C3-0E7E-4385-8010-D0EB084DFA8D}"/>
              </a:ext>
            </a:extLst>
          </p:cNvPr>
          <p:cNvSpPr txBox="1"/>
          <p:nvPr/>
        </p:nvSpPr>
        <p:spPr>
          <a:xfrm>
            <a:off x="550506" y="3089680"/>
            <a:ext cx="45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9BA09F8-ABC7-4AF6-BD41-FA6D3564AFE3}"/>
              </a:ext>
            </a:extLst>
          </p:cNvPr>
          <p:cNvSpPr txBox="1"/>
          <p:nvPr/>
        </p:nvSpPr>
        <p:spPr>
          <a:xfrm>
            <a:off x="4930145" y="308159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3FA5D0B-DFEB-456C-9225-FF0495FF4D8B}"/>
              </a:ext>
            </a:extLst>
          </p:cNvPr>
          <p:cNvSpPr txBox="1"/>
          <p:nvPr/>
        </p:nvSpPr>
        <p:spPr>
          <a:xfrm>
            <a:off x="550506" y="5494321"/>
            <a:ext cx="4749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976FBE1F-3577-46A6-8483-5E48C2CA62C3}"/>
              </a:ext>
            </a:extLst>
          </p:cNvPr>
          <p:cNvSpPr txBox="1"/>
          <p:nvPr/>
        </p:nvSpPr>
        <p:spPr>
          <a:xfrm>
            <a:off x="4963886" y="5463037"/>
            <a:ext cx="4749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1553E7A-616E-4223-98C3-C885F57F0D4C}"/>
              </a:ext>
            </a:extLst>
          </p:cNvPr>
          <p:cNvSpPr txBox="1"/>
          <p:nvPr/>
        </p:nvSpPr>
        <p:spPr>
          <a:xfrm>
            <a:off x="93305" y="272248"/>
            <a:ext cx="9554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在方格纸中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选择标有序号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①②③④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中的一个小正方形涂黑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与图中阴影部分构成中心对称图形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该小正方形的序号是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A.①	  B.②	  C.③	 D.④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84.jpeg">
            <a:extLst>
              <a:ext uri="{FF2B5EF4-FFF2-40B4-BE49-F238E27FC236}">
                <a16:creationId xmlns:a16="http://schemas.microsoft.com/office/drawing/2014/main" xmlns="" id="{582AD911-D5E8-4C96-85E1-D7FA397E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66" y="2708871"/>
            <a:ext cx="2919648" cy="2338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44163FD-11B7-448C-8F99-C0EC54A73F37}"/>
              </a:ext>
            </a:extLst>
          </p:cNvPr>
          <p:cNvSpPr txBox="1"/>
          <p:nvPr/>
        </p:nvSpPr>
        <p:spPr>
          <a:xfrm>
            <a:off x="3529305" y="1210967"/>
            <a:ext cx="4856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(B)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C0ABEBDA-AAD6-44A6-9BFF-C372544A7DB2}"/>
              </a:ext>
            </a:extLst>
          </p:cNvPr>
          <p:cNvSpPr txBox="1"/>
          <p:nvPr/>
        </p:nvSpPr>
        <p:spPr>
          <a:xfrm>
            <a:off x="74644" y="100806"/>
            <a:ext cx="89853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在方格纸中的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经过变换得到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△DEF,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正确的变换是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向右平移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格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向右平移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格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再向上平移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格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顺时针方向旋转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再向右平移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格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逆时针方向旋转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再向右平移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格</a:t>
            </a:r>
          </a:p>
        </p:txBody>
      </p:sp>
      <p:pic>
        <p:nvPicPr>
          <p:cNvPr id="4" name="image185.jpeg">
            <a:extLst>
              <a:ext uri="{FF2B5EF4-FFF2-40B4-BE49-F238E27FC236}">
                <a16:creationId xmlns:a16="http://schemas.microsoft.com/office/drawing/2014/main" xmlns="" id="{42D67A88-7756-4402-A760-A59DD40B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88836"/>
            <a:ext cx="4198261" cy="24959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62D4055-0EED-46AB-8064-6E9D415C881F}"/>
              </a:ext>
            </a:extLst>
          </p:cNvPr>
          <p:cNvSpPr txBox="1"/>
          <p:nvPr/>
        </p:nvSpPr>
        <p:spPr>
          <a:xfrm>
            <a:off x="2598575" y="561364"/>
            <a:ext cx="4637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(D)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8420B96-D21A-4BBA-9937-E97F6EA7AAF4}"/>
              </a:ext>
            </a:extLst>
          </p:cNvPr>
          <p:cNvSpPr txBox="1"/>
          <p:nvPr/>
        </p:nvSpPr>
        <p:spPr>
          <a:xfrm>
            <a:off x="18662" y="1859340"/>
            <a:ext cx="91253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M(3,-2),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将它先向左平移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个单位长度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再向上平移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个单位长度后得到点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的坐标是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348C579-2D3E-41E0-A5DC-A337A29DDE6E}"/>
              </a:ext>
            </a:extLst>
          </p:cNvPr>
          <p:cNvSpPr txBox="1"/>
          <p:nvPr/>
        </p:nvSpPr>
        <p:spPr>
          <a:xfrm>
            <a:off x="0" y="4421452"/>
            <a:ext cx="10077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P(5,-3)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关于原点的对称点的坐标为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99CD50A-B841-45A6-B562-E89DE8D659C4}"/>
              </a:ext>
            </a:extLst>
          </p:cNvPr>
          <p:cNvSpPr txBox="1"/>
          <p:nvPr/>
        </p:nvSpPr>
        <p:spPr>
          <a:xfrm>
            <a:off x="7454900" y="4312269"/>
            <a:ext cx="180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(-5,3)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A794B43-A1A9-4E35-A2E2-47BF5EB6960E}"/>
              </a:ext>
            </a:extLst>
          </p:cNvPr>
          <p:cNvSpPr txBox="1"/>
          <p:nvPr/>
        </p:nvSpPr>
        <p:spPr>
          <a:xfrm>
            <a:off x="646145" y="2744727"/>
            <a:ext cx="511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(-1,1)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4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98F119E-3D81-48AF-BC75-02DEB6E267D3}"/>
              </a:ext>
            </a:extLst>
          </p:cNvPr>
          <p:cNvSpPr txBox="1"/>
          <p:nvPr/>
        </p:nvSpPr>
        <p:spPr>
          <a:xfrm>
            <a:off x="83975" y="65315"/>
            <a:ext cx="91626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三个顶点的坐标分别为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A(1,1),B(4,2),C(3,4).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向左平移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个单位长度后得到的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关于原点对称的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轴上求作一点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的周长最小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△PAB,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并直接写出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86.jpeg">
            <a:extLst>
              <a:ext uri="{FF2B5EF4-FFF2-40B4-BE49-F238E27FC236}">
                <a16:creationId xmlns:a16="http://schemas.microsoft.com/office/drawing/2014/main" xmlns="" id="{ABC156B5-9C1A-421E-B8F1-936558CC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23" y="3429000"/>
            <a:ext cx="2724538" cy="2755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98947EB-4C91-4634-A55A-21CB9237C7E4}"/>
              </a:ext>
            </a:extLst>
          </p:cNvPr>
          <p:cNvSpPr txBox="1"/>
          <p:nvPr/>
        </p:nvSpPr>
        <p:spPr>
          <a:xfrm>
            <a:off x="195943" y="3690257"/>
            <a:ext cx="8287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:(1)△A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(2)△A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(3)△PAB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,P(2,0).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3C575A2-8513-4910-A78A-F0D49448D26A}"/>
              </a:ext>
            </a:extLst>
          </p:cNvPr>
          <p:cNvSpPr txBox="1"/>
          <p:nvPr/>
        </p:nvSpPr>
        <p:spPr>
          <a:xfrm>
            <a:off x="293915" y="140160"/>
            <a:ext cx="48241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在平面直角坐标系中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的顶点坐标是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A(-7,1),B(1,1),C(1,7).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的端点坐标是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D(7,-1),E(-1,-7).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87.jpeg">
            <a:extLst>
              <a:ext uri="{FF2B5EF4-FFF2-40B4-BE49-F238E27FC236}">
                <a16:creationId xmlns:a16="http://schemas.microsoft.com/office/drawing/2014/main" xmlns="" id="{BD4330A4-9AAD-4F9A-B5DC-1186C26D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014" y="140160"/>
            <a:ext cx="3383915" cy="3059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489A4EA-DBEC-4B43-9A9B-3CA8278FB603}"/>
              </a:ext>
            </a:extLst>
          </p:cNvPr>
          <p:cNvSpPr txBox="1"/>
          <p:nvPr/>
        </p:nvSpPr>
        <p:spPr>
          <a:xfrm>
            <a:off x="144624" y="3338255"/>
            <a:ext cx="87101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试说明如何平移线段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使其与线段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重合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绕坐标原点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的对应边为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请直接写出点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的对应点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7CAC223-94D7-404A-B760-D83A72E31FA3}"/>
              </a:ext>
            </a:extLst>
          </p:cNvPr>
          <p:cNvSpPr txBox="1"/>
          <p:nvPr/>
        </p:nvSpPr>
        <p:spPr>
          <a:xfrm>
            <a:off x="144624" y="4928340"/>
            <a:ext cx="81502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将线段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先向右平移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个单位长度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再向下平移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个单位长度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;(2)F(-1,-1);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DBA71DE-E8FA-411D-B324-1A805C3E9D05}"/>
              </a:ext>
            </a:extLst>
          </p:cNvPr>
          <p:cNvSpPr txBox="1"/>
          <p:nvPr/>
        </p:nvSpPr>
        <p:spPr>
          <a:xfrm>
            <a:off x="93306" y="113628"/>
            <a:ext cx="89573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△DEF,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并和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同时绕坐标原点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画出旋转后的图形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轴上找一点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|PC-PD|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写出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5625960-A39D-4AE3-A2DF-454219759D51}"/>
              </a:ext>
            </a:extLst>
          </p:cNvPr>
          <p:cNvSpPr txBox="1"/>
          <p:nvPr/>
        </p:nvSpPr>
        <p:spPr>
          <a:xfrm>
            <a:off x="361562" y="5185101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;(4)P(8,0).</a:t>
            </a:r>
            <a:endParaRPr lang="zh-CN" altLang="zh-CN" sz="32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image187.jpeg">
            <a:extLst>
              <a:ext uri="{FF2B5EF4-FFF2-40B4-BE49-F238E27FC236}">
                <a16:creationId xmlns:a16="http://schemas.microsoft.com/office/drawing/2014/main" xmlns="" id="{C1504FE9-8C34-4CA7-9A26-5C6D5424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32" y="1899285"/>
            <a:ext cx="3383915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35</TotalTime>
  <Words>1064</Words>
  <Application>Microsoft Office PowerPoint</Application>
  <PresentationFormat>全屏显示(4:3)</PresentationFormat>
  <Paragraphs>84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xb21cn</cp:lastModifiedBy>
  <cp:revision>5</cp:revision>
  <dcterms:created xsi:type="dcterms:W3CDTF">2020-11-28T10:13:09Z</dcterms:created>
  <dcterms:modified xsi:type="dcterms:W3CDTF">2020-11-29T14:59:41Z</dcterms:modified>
</cp:coreProperties>
</file>